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2" r:id="rId15"/>
    <p:sldId id="267" r:id="rId16"/>
    <p:sldId id="273" r:id="rId17"/>
    <p:sldId id="274" r:id="rId18"/>
    <p:sldId id="275" r:id="rId19"/>
    <p:sldId id="276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4F"/>
    <a:srgbClr val="E16565"/>
    <a:srgbClr val="DB241B"/>
    <a:srgbClr val="EA5851"/>
    <a:srgbClr val="FAC21A"/>
    <a:srgbClr val="94CA52"/>
    <a:srgbClr val="EC584F"/>
    <a:srgbClr val="E95938"/>
    <a:srgbClr val="E40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4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im GIF eben.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rest-fire-simulation">
            <a:hlinkClick r:id="" action="ppaction://media"/>
            <a:extLst>
              <a:ext uri="{FF2B5EF4-FFF2-40B4-BE49-F238E27FC236}">
                <a16:creationId xmlns:a16="http://schemas.microsoft.com/office/drawing/2014/main" id="{95B6001A-D42F-D640-8218-722EF4F226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5299" y="1193281"/>
            <a:ext cx="17313402" cy="116586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703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zur Überprüfung: Durchführung eines Black-Box-Tests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/>
              <a:t>Anforderungen wurden erfüllt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erfolgreiche Abgabe der Simulation inklusive Dokumentation</a:t>
            </a:r>
            <a:endParaRPr sz="420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Lessons Learned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Projektumfeld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Projektziel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Projektthema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solidFill>
                  <a:schemeClr val="dk1"/>
                </a:solidFill>
              </a:rPr>
              <a:t>Projektphasen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Entwurf der Benutzeroberfläche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Umsetzung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Zielerreichung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Lessons Learned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Ausblick</a:t>
            </a:r>
            <a:endParaRPr sz="420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3995328"/>
              </p:ext>
            </p:extLst>
          </p:nvPr>
        </p:nvGraphicFramePr>
        <p:xfrm>
          <a:off x="1924812" y="6746954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  <p:pic>
        <p:nvPicPr>
          <p:cNvPr id="9" name="Grafik 8" descr="Ein Bild, das Text, Screenshot, Quadrat, Diagramm enthält.&#10;&#10;KI-generierte Inhalte können fehlerhaft sein.">
            <a:extLst>
              <a:ext uri="{FF2B5EF4-FFF2-40B4-BE49-F238E27FC236}">
                <a16:creationId xmlns:a16="http://schemas.microsoft.com/office/drawing/2014/main" id="{A7F7091A-DDC8-4CEC-F429-17D81329C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0226" y="0"/>
            <a:ext cx="8187230" cy="674695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541</Words>
  <Application>Microsoft Office PowerPoint</Application>
  <PresentationFormat>Benutzerdefiniert</PresentationFormat>
  <Paragraphs>128</Paragraphs>
  <Slides>19</Slides>
  <Notes>19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153</cp:revision>
  <dcterms:modified xsi:type="dcterms:W3CDTF">2026-02-18T12:18:49Z</dcterms:modified>
</cp:coreProperties>
</file>